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t-BR" smtClean="0"/>
              <a:t>10/30/2013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Faça clique para editar o estilo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Click to edit Master title style</a:t>
            </a:r>
            <a:endParaRPr lang="pt-BR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a Imagem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imagem</a:t>
            </a:r>
            <a:endParaRPr lang="pt-BR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</a:t>
            </a:r>
            <a:endParaRPr lang="pt-BR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t-BR" smtClean="0"/>
              <a:t>30.10.2013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