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ko-KR" smtClean="0"/>
              <a:t>10/30/2013</a:t>
            </a:fld>
            <a:endParaRPr 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ko-KR" smtClean="0"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smtClean="0"/>
              <a:t>Click to edit Master subtitle style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smtClean="0"/>
              <a:t>Click icon to add picture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