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sk-SK" smtClean="0"/>
              <a:t>10/30/2013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920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02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6898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250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9970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6661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5072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2659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02979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08768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1317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5F0-49D3-47F0-9F7C-B48EBAF4ED8F}" type="datetimeFigureOut">
              <a:rPr lang="sk-SK" smtClean="0"/>
              <a:t>14.12.2018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524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