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7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631032" y="1005576"/>
            <a:ext cx="5965304" cy="28083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763688" y="1113588"/>
            <a:ext cx="5688632" cy="2592288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99642"/>
            <a:ext cx="4968552" cy="81009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2463738"/>
            <a:ext cx="4968552" cy="91810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475657" y="891276"/>
            <a:ext cx="6264696" cy="30369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081032"/>
            <a:ext cx="4040188" cy="489756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8" y="1086585"/>
            <a:ext cx="4126693" cy="4842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6" y="1707649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6" y="1694153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3" y="1059583"/>
            <a:ext cx="5060329" cy="2846435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029912"/>
            <a:ext cx="5711824" cy="7278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707352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734355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97564"/>
            <a:ext cx="9144000" cy="1191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Safari">
  <a:themeElements>
    <a:clrScheme name="Safari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Safari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6</cp:revision>
  <dcterms:created xsi:type="dcterms:W3CDTF">2012-12-03T11:21:04Z</dcterms:created>
  <dcterms:modified xsi:type="dcterms:W3CDTF">2013-10-22T12:59:04Z</dcterms:modified>
</cp:coreProperties>
</file>