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 за редакция стил подзагл.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6823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1105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8710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75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834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3866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7985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0798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304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8953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8796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4224-5F53-4681-B114-4FDA2DEB297A}" type="datetimeFigureOut">
              <a:rPr lang="bg-BG" smtClean="0"/>
              <a:t>21.1.2019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E07B-6C49-45E8-9BB0-876BFAD0C1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533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4873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PresentationFormat>Широк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/>
  <cp:lastModifiedBy/>
  <cp:revision>2</cp:revision>
</cp:coreProperties>
</file>