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9273" autoAdjust="0"/>
  </p:normalViewPr>
  <p:slideViewPr>
    <p:cSldViewPr snapToGrid="0">
      <p:cViewPr varScale="1">
        <p:scale>
          <a:sx n="100" d="100"/>
          <a:sy n="100" d="100"/>
        </p:scale>
        <p:origin x="3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lv-LV" smtClean="0"/>
              <a:t>10/30/2013</a:t>
            </a:fld>
            <a:endParaRPr lang="lv-LV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v-LV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lv-LV" smtClean="0"/>
              <a:t>1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lv-LV" smtClean="0"/>
              <a:t>Click to edit Master title style</a:t>
            </a:r>
            <a:endParaRPr lang="lv-LV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lv-LV" smtClean="0"/>
              <a:t>Click to edit Master subtitle style</a:t>
            </a:r>
            <a:endParaRPr lang="lv-LV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lv-LV" smtClean="0"/>
              <a:t>30.10.2013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520518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smtClean="0"/>
              <a:t>Click to edit Master title style</a:t>
            </a:r>
            <a:endParaRPr lang="lv-LV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  <a:endParaRPr lang="lv-LV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lv-LV" smtClean="0"/>
              <a:t>30.10.2013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377304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lv-LV" smtClean="0"/>
              <a:t>Click to edit Master title style</a:t>
            </a:r>
            <a:endParaRPr lang="lv-LV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  <a:endParaRPr lang="lv-LV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lv-LV" smtClean="0"/>
              <a:t>30.10.2013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4161801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smtClean="0"/>
              <a:t>Click to edit Master title style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  <a:endParaRPr lang="lv-LV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lv-LV" smtClean="0"/>
              <a:t>30.10.2013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960619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lv-LV" smtClean="0"/>
              <a:t>Click to edit Master title style</a:t>
            </a:r>
            <a:endParaRPr lang="lv-LV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v-LV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lv-LV" smtClean="0"/>
              <a:t>30.10.2013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072125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smtClean="0"/>
              <a:t>Click to edit Master title style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  <a:endParaRPr lang="lv-LV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  <a:endParaRPr lang="lv-LV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lv-LV" smtClean="0"/>
              <a:t>30.10.2013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4243403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lv-LV" smtClean="0"/>
              <a:t>Click to edit Master title style</a:t>
            </a:r>
            <a:endParaRPr lang="lv-LV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v-LV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  <a:endParaRPr lang="lv-LV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v-LV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  <a:endParaRPr lang="lv-LV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lv-LV" smtClean="0"/>
              <a:t>30.10.2013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953759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smtClean="0"/>
              <a:t>Click to edit Master title style</a:t>
            </a:r>
            <a:endParaRPr lang="lv-LV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lv-LV" smtClean="0"/>
              <a:t>30.10.2013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815284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lv-LV" smtClean="0"/>
              <a:t>30.10.2013</a:t>
            </a:fld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035599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lv-LV" smtClean="0"/>
              <a:t>Click to edit Master title style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  <a:endParaRPr lang="lv-LV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v-LV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lv-LV" smtClean="0"/>
              <a:t>30.10.2013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7149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lv-LV" smtClean="0"/>
              <a:t>Click to edit Master title style</a:t>
            </a:r>
            <a:endParaRPr lang="lv-LV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lv-LV" smtClean="0"/>
              <a:t>Click icon to add picture</a:t>
            </a:r>
            <a:endParaRPr lang="lv-LV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v-LV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lv-LV" smtClean="0"/>
              <a:t>30.10.2013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25554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v-LV" smtClean="0"/>
              <a:t>Click to edit Master title style</a:t>
            </a:r>
            <a:endParaRPr lang="lv-LV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  <a:endParaRPr lang="lv-LV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18F51-09EC-435C-A3BA-64A766E099C0}" type="datetimeFigureOut">
              <a:rPr lang="lv-LV" smtClean="0"/>
              <a:t>30.10.2013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95586-F03A-48D1-94DF-16B239DF4FB5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4124136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lv-LV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</cp:coreProperties>
</file>