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t-PT" smtClean="0"/>
              <a:t>10/30/2013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Third 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 dirty="0"/>
          </a:p>
        </p:txBody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Click icon to add picture</a:t>
            </a:r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t-PT" smtClean="0"/>
              <a:t>30.10.2013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