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96" y="-66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>
            <a:lvl1pPr algn="ctr">
              <a:defRPr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B4D43-F783-4E09-8208-6AA351DBC29B}" type="datetimeFigureOut">
              <a:rPr lang="ru-RU" smtClean="0"/>
              <a:t>22.10.2013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3F0E9-0FC2-4DDE-87CF-3BA6A04EA4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58382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B4D43-F783-4E09-8208-6AA351DBC29B}" type="datetimeFigureOut">
              <a:rPr lang="ru-RU" smtClean="0"/>
              <a:t>22.10.2013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3F0E9-0FC2-4DDE-87CF-3BA6A04EA4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34359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>
            <a:lvl1pPr algn="ctr">
              <a:defRPr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B4D43-F783-4E09-8208-6AA351DBC29B}" type="datetimeFigureOut">
              <a:rPr lang="ru-RU" smtClean="0"/>
              <a:t>22.10.2013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3F0E9-0FC2-4DDE-87CF-3BA6A04EA4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1368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B4D43-F783-4E09-8208-6AA351DBC29B}" type="datetimeFigureOut">
              <a:rPr lang="ru-RU" smtClean="0"/>
              <a:t>22.10.2013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3F0E9-0FC2-4DDE-87CF-3BA6A04EA4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29655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B4D43-F783-4E09-8208-6AA351DBC29B}" type="datetimeFigureOut">
              <a:rPr lang="ru-RU" smtClean="0"/>
              <a:t>22.10.2013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3F0E9-0FC2-4DDE-87CF-3BA6A04EA4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26744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187624" y="1200151"/>
            <a:ext cx="3528392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32040" y="1200151"/>
            <a:ext cx="375476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B4D43-F783-4E09-8208-6AA351DBC29B}" type="datetimeFigureOut">
              <a:rPr lang="ru-RU" smtClean="0"/>
              <a:t>22.10.2013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3F0E9-0FC2-4DDE-87CF-3BA6A04EA4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18969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87624" y="1151335"/>
            <a:ext cx="3528392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187624" y="1631156"/>
            <a:ext cx="3528392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860032" y="1151335"/>
            <a:ext cx="382676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860032" y="1631156"/>
            <a:ext cx="382676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B4D43-F783-4E09-8208-6AA351DBC29B}" type="datetimeFigureOut">
              <a:rPr lang="ru-RU" smtClean="0"/>
              <a:t>22.10.2013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3F0E9-0FC2-4DDE-87CF-3BA6A04EA4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12178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B4D43-F783-4E09-8208-6AA351DBC29B}" type="datetimeFigureOut">
              <a:rPr lang="ru-RU" smtClean="0"/>
              <a:t>22.10.2013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3F0E9-0FC2-4DDE-87CF-3BA6A04EA4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3506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B4D43-F783-4E09-8208-6AA351DBC29B}" type="datetimeFigureOut">
              <a:rPr lang="ru-RU" smtClean="0"/>
              <a:t>22.10.2013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3F0E9-0FC2-4DDE-87CF-3BA6A04EA4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26965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204787"/>
            <a:ext cx="2664296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95936" y="204788"/>
            <a:ext cx="4690864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87624" y="1076326"/>
            <a:ext cx="2664296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B4D43-F783-4E09-8208-6AA351DBC29B}" type="datetimeFigureOut">
              <a:rPr lang="ru-RU" smtClean="0"/>
              <a:t>22.10.2013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3F0E9-0FC2-4DDE-87CF-3BA6A04EA4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62971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3600450"/>
            <a:ext cx="7488832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87624" y="459581"/>
            <a:ext cx="7488832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87624" y="4025503"/>
            <a:ext cx="7488832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B4D43-F783-4E09-8208-6AA351DBC29B}" type="datetimeFigureOut">
              <a:rPr lang="ru-RU" smtClean="0"/>
              <a:t>22.10.2013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3F0E9-0FC2-4DDE-87CF-3BA6A04EA4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96098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87624" y="1200151"/>
            <a:ext cx="7499176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6" name="Shape 1058"/>
          <p:cNvSpPr>
            <a:spLocks noGrp="1" noChangeArrowheads="1"/>
          </p:cNvSpPr>
          <p:nvPr userDrawn="1"/>
        </p:nvSpPr>
        <p:spPr>
          <a:xfrm>
            <a:off x="0" y="0"/>
            <a:ext cx="9144000" cy="5143500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6343" y="6641"/>
                </a:moveTo>
                <a:lnTo>
                  <a:pt x="6343" y="6641"/>
                </a:lnTo>
                <a:cubicBezTo>
                  <a:pt x="7781" y="2374"/>
                  <a:pt x="8594" y="0"/>
                  <a:pt x="8594" y="0"/>
                </a:cubicBezTo>
                <a:lnTo>
                  <a:pt x="0" y="0"/>
                </a:lnTo>
                <a:lnTo>
                  <a:pt x="0" y="43200"/>
                </a:lnTo>
                <a:lnTo>
                  <a:pt x="43200" y="43200"/>
                </a:lnTo>
                <a:lnTo>
                  <a:pt x="43200" y="37760"/>
                </a:lnTo>
                <a:lnTo>
                  <a:pt x="43200" y="37760"/>
                </a:lnTo>
                <a:cubicBezTo>
                  <a:pt x="43200" y="37760"/>
                  <a:pt x="34824" y="39282"/>
                  <a:pt x="21228" y="41101"/>
                </a:cubicBezTo>
                <a:lnTo>
                  <a:pt x="21228" y="41101"/>
                </a:lnTo>
                <a:cubicBezTo>
                  <a:pt x="3446" y="43478"/>
                  <a:pt x="-5241" y="41016"/>
                  <a:pt x="6343" y="6641"/>
                </a:cubicBezTo>
                <a:close/>
              </a:path>
            </a:pathLst>
          </a:custGeom>
          <a:solidFill>
            <a:schemeClr val="accent1"/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47" name="Shape 1059"/>
          <p:cNvSpPr>
            <a:spLocks noGrp="1" noChangeArrowheads="1"/>
          </p:cNvSpPr>
          <p:nvPr userDrawn="1"/>
        </p:nvSpPr>
        <p:spPr>
          <a:xfrm>
            <a:off x="0" y="0"/>
            <a:ext cx="9144000" cy="5143500"/>
          </a:xfrm>
        </p:spPr>
      </p:sp>
      <p:sp>
        <p:nvSpPr>
          <p:cNvPr id="48" name="Shape 1060"/>
          <p:cNvSpPr>
            <a:spLocks noGrp="1" noChangeArrowheads="1"/>
          </p:cNvSpPr>
          <p:nvPr userDrawn="1"/>
        </p:nvSpPr>
        <p:spPr>
          <a:xfrm>
            <a:off x="0" y="0"/>
            <a:ext cx="9144000" cy="5143500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22361" y="36777"/>
                </a:moveTo>
                <a:lnTo>
                  <a:pt x="22361" y="36777"/>
                </a:lnTo>
                <a:cubicBezTo>
                  <a:pt x="5219" y="39070"/>
                  <a:pt x="-2372" y="36412"/>
                  <a:pt x="7775" y="6299"/>
                </a:cubicBezTo>
                <a:lnTo>
                  <a:pt x="7775" y="6299"/>
                </a:lnTo>
                <a:cubicBezTo>
                  <a:pt x="9119" y="2311"/>
                  <a:pt x="9892" y="58"/>
                  <a:pt x="9911" y="0"/>
                </a:cubicBezTo>
                <a:lnTo>
                  <a:pt x="8597" y="0"/>
                </a:lnTo>
                <a:lnTo>
                  <a:pt x="8597" y="0"/>
                </a:lnTo>
                <a:cubicBezTo>
                  <a:pt x="8597" y="0"/>
                  <a:pt x="7784" y="2374"/>
                  <a:pt x="6346" y="6641"/>
                </a:cubicBezTo>
                <a:lnTo>
                  <a:pt x="6346" y="6641"/>
                </a:lnTo>
                <a:cubicBezTo>
                  <a:pt x="-5238" y="41016"/>
                  <a:pt x="3448" y="43478"/>
                  <a:pt x="21229" y="41101"/>
                </a:cubicBezTo>
                <a:lnTo>
                  <a:pt x="21229" y="41101"/>
                </a:lnTo>
                <a:cubicBezTo>
                  <a:pt x="34825" y="39282"/>
                  <a:pt x="43200" y="37760"/>
                  <a:pt x="43200" y="37760"/>
                </a:cubicBezTo>
                <a:lnTo>
                  <a:pt x="43200" y="33612"/>
                </a:lnTo>
                <a:lnTo>
                  <a:pt x="43200" y="33612"/>
                </a:lnTo>
                <a:cubicBezTo>
                  <a:pt x="43110" y="33630"/>
                  <a:pt x="35168" y="35065"/>
                  <a:pt x="22361" y="36777"/>
                </a:cubicBezTo>
                <a:close/>
              </a:path>
            </a:pathLst>
          </a:custGeom>
          <a:solidFill>
            <a:schemeClr val="accent1">
              <a:alpha val="9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49" name="Shape 1061"/>
          <p:cNvSpPr>
            <a:spLocks noGrp="1" noChangeArrowheads="1"/>
          </p:cNvSpPr>
          <p:nvPr userDrawn="1"/>
        </p:nvSpPr>
        <p:spPr>
          <a:xfrm>
            <a:off x="0" y="0"/>
            <a:ext cx="9144000" cy="5143500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22276" y="37156"/>
                </a:moveTo>
                <a:lnTo>
                  <a:pt x="22276" y="37156"/>
                </a:lnTo>
                <a:cubicBezTo>
                  <a:pt x="5093" y="39454"/>
                  <a:pt x="-2596" y="36819"/>
                  <a:pt x="7680" y="6325"/>
                </a:cubicBezTo>
                <a:lnTo>
                  <a:pt x="7680" y="6325"/>
                </a:lnTo>
                <a:cubicBezTo>
                  <a:pt x="9010" y="2380"/>
                  <a:pt x="9781" y="117"/>
                  <a:pt x="9819" y="0"/>
                </a:cubicBezTo>
                <a:lnTo>
                  <a:pt x="8597" y="0"/>
                </a:lnTo>
                <a:lnTo>
                  <a:pt x="8597" y="0"/>
                </a:lnTo>
                <a:cubicBezTo>
                  <a:pt x="8597" y="0"/>
                  <a:pt x="7784" y="2374"/>
                  <a:pt x="6346" y="6641"/>
                </a:cubicBezTo>
                <a:lnTo>
                  <a:pt x="6346" y="6641"/>
                </a:lnTo>
                <a:cubicBezTo>
                  <a:pt x="-5238" y="41016"/>
                  <a:pt x="3448" y="43478"/>
                  <a:pt x="21229" y="41101"/>
                </a:cubicBezTo>
                <a:lnTo>
                  <a:pt x="21229" y="41101"/>
                </a:lnTo>
                <a:cubicBezTo>
                  <a:pt x="34825" y="39282"/>
                  <a:pt x="43200" y="37760"/>
                  <a:pt x="43200" y="37760"/>
                </a:cubicBezTo>
                <a:lnTo>
                  <a:pt x="43200" y="33980"/>
                </a:lnTo>
                <a:lnTo>
                  <a:pt x="43200" y="33980"/>
                </a:lnTo>
                <a:cubicBezTo>
                  <a:pt x="43020" y="34016"/>
                  <a:pt x="35046" y="35449"/>
                  <a:pt x="22276" y="37156"/>
                </a:cubicBezTo>
                <a:close/>
              </a:path>
            </a:pathLst>
          </a:custGeom>
          <a:solidFill>
            <a:schemeClr val="accent1">
              <a:alpha val="18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50" name="Shape 1062"/>
          <p:cNvSpPr>
            <a:spLocks noGrp="1" noChangeArrowheads="1"/>
          </p:cNvSpPr>
          <p:nvPr userDrawn="1"/>
        </p:nvSpPr>
        <p:spPr>
          <a:xfrm>
            <a:off x="0" y="0"/>
            <a:ext cx="9144000" cy="5143500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22192" y="37535"/>
                </a:moveTo>
                <a:lnTo>
                  <a:pt x="22192" y="37535"/>
                </a:lnTo>
                <a:cubicBezTo>
                  <a:pt x="4968" y="39839"/>
                  <a:pt x="-2820" y="37226"/>
                  <a:pt x="7585" y="6350"/>
                </a:cubicBezTo>
                <a:lnTo>
                  <a:pt x="7585" y="6350"/>
                </a:lnTo>
                <a:cubicBezTo>
                  <a:pt x="8900" y="2448"/>
                  <a:pt x="9670" y="176"/>
                  <a:pt x="9726" y="0"/>
                </a:cubicBezTo>
                <a:lnTo>
                  <a:pt x="8597" y="0"/>
                </a:lnTo>
                <a:lnTo>
                  <a:pt x="8597" y="0"/>
                </a:lnTo>
                <a:cubicBezTo>
                  <a:pt x="8597" y="0"/>
                  <a:pt x="7784" y="2374"/>
                  <a:pt x="6346" y="6641"/>
                </a:cubicBezTo>
                <a:lnTo>
                  <a:pt x="6346" y="6641"/>
                </a:lnTo>
                <a:cubicBezTo>
                  <a:pt x="-5238" y="41016"/>
                  <a:pt x="3448" y="43478"/>
                  <a:pt x="21229" y="41101"/>
                </a:cubicBezTo>
                <a:lnTo>
                  <a:pt x="21229" y="41101"/>
                </a:lnTo>
                <a:cubicBezTo>
                  <a:pt x="34825" y="39282"/>
                  <a:pt x="43200" y="37760"/>
                  <a:pt x="43200" y="37760"/>
                </a:cubicBezTo>
                <a:lnTo>
                  <a:pt x="43200" y="34348"/>
                </a:lnTo>
                <a:lnTo>
                  <a:pt x="43200" y="34348"/>
                </a:lnTo>
                <a:cubicBezTo>
                  <a:pt x="42885" y="34402"/>
                  <a:pt x="34924" y="35833"/>
                  <a:pt x="22192" y="37535"/>
                </a:cubicBezTo>
                <a:close/>
              </a:path>
            </a:pathLst>
          </a:custGeom>
          <a:solidFill>
            <a:schemeClr val="accent1">
              <a:alpha val="27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51" name="Shape 1063"/>
          <p:cNvSpPr>
            <a:spLocks noGrp="1" noChangeArrowheads="1"/>
          </p:cNvSpPr>
          <p:nvPr userDrawn="1"/>
        </p:nvSpPr>
        <p:spPr>
          <a:xfrm>
            <a:off x="0" y="0"/>
            <a:ext cx="9144000" cy="5143500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22107" y="37914"/>
                </a:moveTo>
                <a:lnTo>
                  <a:pt x="22107" y="37914"/>
                </a:lnTo>
                <a:cubicBezTo>
                  <a:pt x="4842" y="40223"/>
                  <a:pt x="-3044" y="37634"/>
                  <a:pt x="7490" y="6376"/>
                </a:cubicBezTo>
                <a:lnTo>
                  <a:pt x="7490" y="6376"/>
                </a:lnTo>
                <a:cubicBezTo>
                  <a:pt x="8790" y="2517"/>
                  <a:pt x="9559" y="235"/>
                  <a:pt x="9634" y="0"/>
                </a:cubicBezTo>
                <a:lnTo>
                  <a:pt x="8597" y="0"/>
                </a:lnTo>
                <a:lnTo>
                  <a:pt x="8597" y="0"/>
                </a:lnTo>
                <a:cubicBezTo>
                  <a:pt x="8597" y="0"/>
                  <a:pt x="7784" y="2374"/>
                  <a:pt x="6346" y="6641"/>
                </a:cubicBezTo>
                <a:lnTo>
                  <a:pt x="6346" y="6641"/>
                </a:lnTo>
                <a:cubicBezTo>
                  <a:pt x="-5238" y="41016"/>
                  <a:pt x="3448" y="43478"/>
                  <a:pt x="21229" y="41101"/>
                </a:cubicBezTo>
                <a:lnTo>
                  <a:pt x="21229" y="41101"/>
                </a:lnTo>
                <a:cubicBezTo>
                  <a:pt x="34825" y="39282"/>
                  <a:pt x="43200" y="37760"/>
                  <a:pt x="43200" y="37760"/>
                </a:cubicBezTo>
                <a:lnTo>
                  <a:pt x="43200" y="34717"/>
                </a:lnTo>
                <a:lnTo>
                  <a:pt x="43200" y="34717"/>
                </a:lnTo>
                <a:cubicBezTo>
                  <a:pt x="42795" y="34789"/>
                  <a:pt x="34802" y="36217"/>
                  <a:pt x="22107" y="37914"/>
                </a:cubicBezTo>
                <a:close/>
              </a:path>
            </a:pathLst>
          </a:custGeom>
          <a:solidFill>
            <a:schemeClr val="accent1">
              <a:alpha val="36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52" name="Shape 1064"/>
          <p:cNvSpPr>
            <a:spLocks noGrp="1" noChangeArrowheads="1"/>
          </p:cNvSpPr>
          <p:nvPr userDrawn="1"/>
        </p:nvSpPr>
        <p:spPr>
          <a:xfrm>
            <a:off x="0" y="0"/>
            <a:ext cx="9144000" cy="5143500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22022" y="38293"/>
                </a:moveTo>
                <a:lnTo>
                  <a:pt x="22022" y="38293"/>
                </a:lnTo>
                <a:cubicBezTo>
                  <a:pt x="4717" y="40608"/>
                  <a:pt x="-3267" y="38041"/>
                  <a:pt x="7394" y="6401"/>
                </a:cubicBezTo>
                <a:lnTo>
                  <a:pt x="7394" y="6401"/>
                </a:lnTo>
                <a:cubicBezTo>
                  <a:pt x="8680" y="2586"/>
                  <a:pt x="9448" y="293"/>
                  <a:pt x="9542" y="0"/>
                </a:cubicBezTo>
                <a:lnTo>
                  <a:pt x="8597" y="0"/>
                </a:lnTo>
                <a:lnTo>
                  <a:pt x="8597" y="0"/>
                </a:lnTo>
                <a:cubicBezTo>
                  <a:pt x="8597" y="0"/>
                  <a:pt x="7784" y="2374"/>
                  <a:pt x="6346" y="6641"/>
                </a:cubicBezTo>
                <a:lnTo>
                  <a:pt x="6346" y="6641"/>
                </a:lnTo>
                <a:cubicBezTo>
                  <a:pt x="-5238" y="41016"/>
                  <a:pt x="3448" y="43478"/>
                  <a:pt x="21229" y="41101"/>
                </a:cubicBezTo>
                <a:lnTo>
                  <a:pt x="21229" y="41101"/>
                </a:lnTo>
                <a:cubicBezTo>
                  <a:pt x="34825" y="39282"/>
                  <a:pt x="43200" y="37760"/>
                  <a:pt x="43200" y="37760"/>
                </a:cubicBezTo>
                <a:lnTo>
                  <a:pt x="43200" y="35085"/>
                </a:lnTo>
                <a:lnTo>
                  <a:pt x="43200" y="35085"/>
                </a:lnTo>
                <a:cubicBezTo>
                  <a:pt x="42705" y="35175"/>
                  <a:pt x="34680" y="36601"/>
                  <a:pt x="22022" y="38293"/>
                </a:cubicBezTo>
                <a:close/>
              </a:path>
            </a:pathLst>
          </a:custGeom>
          <a:solidFill>
            <a:schemeClr val="accent1">
              <a:alpha val="4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53" name="Shape 1065"/>
          <p:cNvSpPr>
            <a:spLocks noGrp="1" noChangeArrowheads="1"/>
          </p:cNvSpPr>
          <p:nvPr userDrawn="1"/>
        </p:nvSpPr>
        <p:spPr>
          <a:xfrm>
            <a:off x="0" y="0"/>
            <a:ext cx="9144000" cy="5143500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21937" y="38673"/>
                </a:moveTo>
                <a:lnTo>
                  <a:pt x="21937" y="38673"/>
                </a:lnTo>
                <a:cubicBezTo>
                  <a:pt x="4591" y="40992"/>
                  <a:pt x="-3491" y="38448"/>
                  <a:pt x="7299" y="6427"/>
                </a:cubicBezTo>
                <a:lnTo>
                  <a:pt x="7299" y="6427"/>
                </a:lnTo>
                <a:cubicBezTo>
                  <a:pt x="8570" y="2655"/>
                  <a:pt x="9336" y="352"/>
                  <a:pt x="9449" y="0"/>
                </a:cubicBezTo>
                <a:lnTo>
                  <a:pt x="8597" y="0"/>
                </a:lnTo>
                <a:lnTo>
                  <a:pt x="8597" y="0"/>
                </a:lnTo>
                <a:cubicBezTo>
                  <a:pt x="8597" y="0"/>
                  <a:pt x="7784" y="2374"/>
                  <a:pt x="6346" y="6641"/>
                </a:cubicBezTo>
                <a:lnTo>
                  <a:pt x="6346" y="6641"/>
                </a:lnTo>
                <a:cubicBezTo>
                  <a:pt x="-5238" y="41016"/>
                  <a:pt x="3448" y="43478"/>
                  <a:pt x="21229" y="41101"/>
                </a:cubicBezTo>
                <a:lnTo>
                  <a:pt x="21229" y="41101"/>
                </a:lnTo>
                <a:cubicBezTo>
                  <a:pt x="34825" y="39282"/>
                  <a:pt x="43200" y="37760"/>
                  <a:pt x="43200" y="37760"/>
                </a:cubicBezTo>
                <a:lnTo>
                  <a:pt x="43200" y="35453"/>
                </a:lnTo>
                <a:lnTo>
                  <a:pt x="43200" y="35453"/>
                </a:lnTo>
                <a:cubicBezTo>
                  <a:pt x="42570" y="35561"/>
                  <a:pt x="34558" y="36985"/>
                  <a:pt x="21937" y="38673"/>
                </a:cubicBezTo>
                <a:close/>
              </a:path>
            </a:pathLst>
          </a:custGeom>
          <a:solidFill>
            <a:schemeClr val="accent1">
              <a:alpha val="5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54" name="Shape 1066"/>
          <p:cNvSpPr>
            <a:spLocks noGrp="1" noChangeArrowheads="1"/>
          </p:cNvSpPr>
          <p:nvPr userDrawn="1"/>
        </p:nvSpPr>
        <p:spPr>
          <a:xfrm>
            <a:off x="0" y="0"/>
            <a:ext cx="9144000" cy="5143500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21853" y="39052"/>
                </a:moveTo>
                <a:lnTo>
                  <a:pt x="21853" y="39052"/>
                </a:lnTo>
                <a:cubicBezTo>
                  <a:pt x="4466" y="41377"/>
                  <a:pt x="-3715" y="38855"/>
                  <a:pt x="7204" y="6453"/>
                </a:cubicBezTo>
                <a:lnTo>
                  <a:pt x="7204" y="6453"/>
                </a:lnTo>
                <a:cubicBezTo>
                  <a:pt x="8461" y="2724"/>
                  <a:pt x="9225" y="411"/>
                  <a:pt x="9357" y="0"/>
                </a:cubicBezTo>
                <a:lnTo>
                  <a:pt x="8597" y="0"/>
                </a:lnTo>
                <a:lnTo>
                  <a:pt x="8597" y="0"/>
                </a:lnTo>
                <a:cubicBezTo>
                  <a:pt x="8597" y="0"/>
                  <a:pt x="7784" y="2374"/>
                  <a:pt x="6346" y="6641"/>
                </a:cubicBezTo>
                <a:lnTo>
                  <a:pt x="6346" y="6641"/>
                </a:lnTo>
                <a:cubicBezTo>
                  <a:pt x="-5238" y="41016"/>
                  <a:pt x="3448" y="43478"/>
                  <a:pt x="21229" y="41101"/>
                </a:cubicBezTo>
                <a:lnTo>
                  <a:pt x="21229" y="41101"/>
                </a:lnTo>
                <a:cubicBezTo>
                  <a:pt x="34825" y="39282"/>
                  <a:pt x="43200" y="37760"/>
                  <a:pt x="43200" y="37760"/>
                </a:cubicBezTo>
                <a:lnTo>
                  <a:pt x="43200" y="35822"/>
                </a:lnTo>
                <a:lnTo>
                  <a:pt x="43200" y="35822"/>
                </a:lnTo>
                <a:cubicBezTo>
                  <a:pt x="42480" y="35948"/>
                  <a:pt x="34436" y="37369"/>
                  <a:pt x="21853" y="39052"/>
                </a:cubicBezTo>
                <a:close/>
              </a:path>
            </a:pathLst>
          </a:custGeom>
          <a:solidFill>
            <a:schemeClr val="accent1">
              <a:alpha val="64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55" name="Shape 1067"/>
          <p:cNvSpPr>
            <a:spLocks noGrp="1" noChangeArrowheads="1"/>
          </p:cNvSpPr>
          <p:nvPr userDrawn="1"/>
        </p:nvSpPr>
        <p:spPr>
          <a:xfrm>
            <a:off x="0" y="0"/>
            <a:ext cx="9144000" cy="5143500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21768" y="39431"/>
                </a:moveTo>
                <a:lnTo>
                  <a:pt x="21768" y="39431"/>
                </a:lnTo>
                <a:cubicBezTo>
                  <a:pt x="4340" y="41761"/>
                  <a:pt x="-3939" y="39262"/>
                  <a:pt x="7109" y="6478"/>
                </a:cubicBezTo>
                <a:lnTo>
                  <a:pt x="7109" y="6478"/>
                </a:lnTo>
                <a:cubicBezTo>
                  <a:pt x="8351" y="2792"/>
                  <a:pt x="9114" y="470"/>
                  <a:pt x="9265" y="0"/>
                </a:cubicBezTo>
                <a:lnTo>
                  <a:pt x="8597" y="0"/>
                </a:lnTo>
                <a:lnTo>
                  <a:pt x="8597" y="0"/>
                </a:lnTo>
                <a:cubicBezTo>
                  <a:pt x="8597" y="0"/>
                  <a:pt x="7784" y="2374"/>
                  <a:pt x="6346" y="6641"/>
                </a:cubicBezTo>
                <a:lnTo>
                  <a:pt x="6346" y="6641"/>
                </a:lnTo>
                <a:cubicBezTo>
                  <a:pt x="-5238" y="41016"/>
                  <a:pt x="3448" y="43478"/>
                  <a:pt x="21229" y="41101"/>
                </a:cubicBezTo>
                <a:lnTo>
                  <a:pt x="21229" y="41101"/>
                </a:lnTo>
                <a:cubicBezTo>
                  <a:pt x="34825" y="39282"/>
                  <a:pt x="43200" y="37760"/>
                  <a:pt x="43200" y="37760"/>
                </a:cubicBezTo>
                <a:lnTo>
                  <a:pt x="43200" y="36190"/>
                </a:lnTo>
                <a:lnTo>
                  <a:pt x="43200" y="36190"/>
                </a:lnTo>
                <a:cubicBezTo>
                  <a:pt x="42390" y="36334"/>
                  <a:pt x="34314" y="37753"/>
                  <a:pt x="21768" y="39431"/>
                </a:cubicBezTo>
                <a:close/>
              </a:path>
            </a:pathLst>
          </a:custGeom>
          <a:solidFill>
            <a:schemeClr val="accent1">
              <a:alpha val="73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56" name="Shape 1068"/>
          <p:cNvSpPr>
            <a:spLocks noGrp="1" noChangeArrowheads="1"/>
          </p:cNvSpPr>
          <p:nvPr userDrawn="1"/>
        </p:nvSpPr>
        <p:spPr>
          <a:xfrm>
            <a:off x="0" y="0"/>
            <a:ext cx="9144000" cy="5143500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21683" y="39810"/>
                </a:moveTo>
                <a:lnTo>
                  <a:pt x="21683" y="39810"/>
                </a:lnTo>
                <a:cubicBezTo>
                  <a:pt x="4214" y="42146"/>
                  <a:pt x="-4163" y="39669"/>
                  <a:pt x="7014" y="6504"/>
                </a:cubicBezTo>
                <a:lnTo>
                  <a:pt x="7014" y="6504"/>
                </a:lnTo>
                <a:cubicBezTo>
                  <a:pt x="8241" y="2861"/>
                  <a:pt x="9003" y="528"/>
                  <a:pt x="9172" y="0"/>
                </a:cubicBezTo>
                <a:lnTo>
                  <a:pt x="8597" y="0"/>
                </a:lnTo>
                <a:lnTo>
                  <a:pt x="8597" y="0"/>
                </a:lnTo>
                <a:cubicBezTo>
                  <a:pt x="8597" y="0"/>
                  <a:pt x="7784" y="2374"/>
                  <a:pt x="6346" y="6641"/>
                </a:cubicBezTo>
                <a:lnTo>
                  <a:pt x="6346" y="6641"/>
                </a:lnTo>
                <a:cubicBezTo>
                  <a:pt x="-5238" y="41016"/>
                  <a:pt x="3448" y="43478"/>
                  <a:pt x="21229" y="41101"/>
                </a:cubicBezTo>
                <a:lnTo>
                  <a:pt x="21229" y="41101"/>
                </a:lnTo>
                <a:cubicBezTo>
                  <a:pt x="34825" y="39282"/>
                  <a:pt x="43200" y="37760"/>
                  <a:pt x="43200" y="37760"/>
                </a:cubicBezTo>
                <a:lnTo>
                  <a:pt x="43200" y="36558"/>
                </a:lnTo>
                <a:lnTo>
                  <a:pt x="43200" y="36558"/>
                </a:lnTo>
                <a:cubicBezTo>
                  <a:pt x="42300" y="36720"/>
                  <a:pt x="34192" y="38137"/>
                  <a:pt x="21683" y="39810"/>
                </a:cubicBezTo>
                <a:close/>
              </a:path>
            </a:pathLst>
          </a:custGeom>
          <a:solidFill>
            <a:schemeClr val="accent1">
              <a:alpha val="82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57" name="Shape 1069"/>
          <p:cNvSpPr>
            <a:spLocks noGrp="1" noChangeArrowheads="1"/>
          </p:cNvSpPr>
          <p:nvPr userDrawn="1"/>
        </p:nvSpPr>
        <p:spPr>
          <a:xfrm>
            <a:off x="0" y="0"/>
            <a:ext cx="9144000" cy="5143500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21599" y="40189"/>
                </a:moveTo>
                <a:lnTo>
                  <a:pt x="21599" y="40189"/>
                </a:lnTo>
                <a:cubicBezTo>
                  <a:pt x="4089" y="42530"/>
                  <a:pt x="-4386" y="40077"/>
                  <a:pt x="6918" y="6529"/>
                </a:cubicBezTo>
                <a:lnTo>
                  <a:pt x="6918" y="6529"/>
                </a:lnTo>
                <a:cubicBezTo>
                  <a:pt x="8131" y="2930"/>
                  <a:pt x="8892" y="587"/>
                  <a:pt x="9080" y="0"/>
                </a:cubicBezTo>
                <a:lnTo>
                  <a:pt x="8597" y="0"/>
                </a:lnTo>
                <a:lnTo>
                  <a:pt x="8597" y="0"/>
                </a:lnTo>
                <a:cubicBezTo>
                  <a:pt x="8597" y="0"/>
                  <a:pt x="7784" y="2374"/>
                  <a:pt x="6346" y="6641"/>
                </a:cubicBezTo>
                <a:lnTo>
                  <a:pt x="6346" y="6641"/>
                </a:lnTo>
                <a:cubicBezTo>
                  <a:pt x="-5238" y="41016"/>
                  <a:pt x="3448" y="43478"/>
                  <a:pt x="21229" y="41101"/>
                </a:cubicBezTo>
                <a:lnTo>
                  <a:pt x="21229" y="41101"/>
                </a:lnTo>
                <a:cubicBezTo>
                  <a:pt x="34825" y="39282"/>
                  <a:pt x="43200" y="37760"/>
                  <a:pt x="43200" y="37760"/>
                </a:cubicBezTo>
                <a:lnTo>
                  <a:pt x="43200" y="36926"/>
                </a:lnTo>
                <a:lnTo>
                  <a:pt x="43200" y="36926"/>
                </a:lnTo>
                <a:cubicBezTo>
                  <a:pt x="42165" y="37107"/>
                  <a:pt x="34070" y="38521"/>
                  <a:pt x="21599" y="40189"/>
                </a:cubicBezTo>
                <a:close/>
              </a:path>
            </a:pathLst>
          </a:custGeom>
          <a:solidFill>
            <a:schemeClr val="accent1">
              <a:alpha val="91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58" name="Shape 1070"/>
          <p:cNvSpPr>
            <a:spLocks noGrp="1" noChangeArrowheads="1"/>
          </p:cNvSpPr>
          <p:nvPr userDrawn="1"/>
        </p:nvSpPr>
        <p:spPr>
          <a:xfrm>
            <a:off x="0" y="0"/>
            <a:ext cx="9144000" cy="5143500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21514" y="40568"/>
                </a:moveTo>
                <a:lnTo>
                  <a:pt x="21514" y="40568"/>
                </a:lnTo>
                <a:cubicBezTo>
                  <a:pt x="3963" y="42915"/>
                  <a:pt x="-4610" y="40484"/>
                  <a:pt x="6823" y="6555"/>
                </a:cubicBezTo>
                <a:lnTo>
                  <a:pt x="6823" y="6555"/>
                </a:lnTo>
                <a:cubicBezTo>
                  <a:pt x="8022" y="2999"/>
                  <a:pt x="8781" y="646"/>
                  <a:pt x="8988" y="0"/>
                </a:cubicBezTo>
                <a:lnTo>
                  <a:pt x="8597" y="0"/>
                </a:lnTo>
                <a:lnTo>
                  <a:pt x="8597" y="0"/>
                </a:lnTo>
                <a:cubicBezTo>
                  <a:pt x="8597" y="0"/>
                  <a:pt x="7784" y="2374"/>
                  <a:pt x="6346" y="6641"/>
                </a:cubicBezTo>
                <a:lnTo>
                  <a:pt x="6346" y="6641"/>
                </a:lnTo>
                <a:cubicBezTo>
                  <a:pt x="-5238" y="41016"/>
                  <a:pt x="3448" y="43478"/>
                  <a:pt x="21229" y="41101"/>
                </a:cubicBezTo>
                <a:lnTo>
                  <a:pt x="21229" y="41101"/>
                </a:lnTo>
                <a:cubicBezTo>
                  <a:pt x="34825" y="39282"/>
                  <a:pt x="43200" y="37760"/>
                  <a:pt x="43200" y="37760"/>
                </a:cubicBezTo>
                <a:lnTo>
                  <a:pt x="43200" y="37295"/>
                </a:lnTo>
                <a:lnTo>
                  <a:pt x="43200" y="37295"/>
                </a:lnTo>
                <a:cubicBezTo>
                  <a:pt x="42075" y="37493"/>
                  <a:pt x="33948" y="38905"/>
                  <a:pt x="21514" y="40568"/>
                </a:cubicBezTo>
                <a:close/>
              </a:path>
            </a:pathLst>
          </a:custGeom>
          <a:solidFill>
            <a:schemeClr val="accent1"/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205979"/>
            <a:ext cx="7499176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948264" y="4767263"/>
            <a:ext cx="1738536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	</a:t>
            </a:r>
            <a:fld id="{F8E3F0E9-0FC2-4DDE-87CF-3BA6A04EA4CC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1214264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EB4D43-F783-4E09-8208-6AA351DBC29B}" type="datetimeFigureOut">
              <a:rPr lang="ru-RU" smtClean="0"/>
              <a:t>22.10.2013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844280" y="4767263"/>
            <a:ext cx="2671936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236904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r" defTabSz="914400" rtl="0" eaLnBrk="1" latinLnBrk="0" hangingPunct="1">
        <a:spcBef>
          <a:spcPct val="0"/>
        </a:spcBef>
        <a:buNone/>
        <a:defRPr sz="4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8528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rn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0</Words>
  <Application>Microsoft Office PowerPoint</Application>
  <PresentationFormat>Экран (16:9)</PresentationFormat>
  <Paragraphs>0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Corner</vt:lpstr>
      <vt:lpstr>Презентация PowerPoint</vt:lpstr>
    </vt:vector>
  </TitlesOfParts>
  <Company>avs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Oleg Korshul</dc:creator>
  <cp:lastModifiedBy>Sergey Kirillov</cp:lastModifiedBy>
  <cp:revision>6</cp:revision>
  <dcterms:created xsi:type="dcterms:W3CDTF">2012-09-20T13:52:55Z</dcterms:created>
  <dcterms:modified xsi:type="dcterms:W3CDTF">2013-10-22T13:35:29Z</dcterms:modified>
</cp:coreProperties>
</file>